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68689260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68689260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668eb9ce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668eb9ce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68689260f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68689260f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68689260f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68689260f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68689260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68689260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68689260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68689260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68689260f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68689260f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668eb9ce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668eb9ce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68689260f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68689260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68689260f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68689260f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6868926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6868926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68689260f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68689260f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68689260f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68689260f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68689260f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68689260f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68689260f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68689260f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68689260f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68689260f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68689260f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68689260f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68689260f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68689260f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68689260f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68689260f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68689260f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68689260f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68689260f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68689260f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6868926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6868926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8689260f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68689260f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68689260f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68689260f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68689260f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68689260f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68689260f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68689260f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68689260f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68689260f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68689260f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68689260f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668eb9ce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668eb9c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68689260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6868926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68689260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6868926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68689260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68689260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6868926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6868926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68689260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68689260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68689260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68689260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화면설계	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1250"/>
            <a:ext cx="628452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425" y="1986400"/>
            <a:ext cx="3332250" cy="306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48575" y="2210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회원-게시판 선택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5" y="978150"/>
            <a:ext cx="4997277" cy="38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601900" y="401925"/>
            <a:ext cx="67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회원-등급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900" y="3362900"/>
            <a:ext cx="3942151" cy="12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262350" y="3457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회원-마이페이지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852" y="2004150"/>
            <a:ext cx="3647874" cy="260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6375"/>
            <a:ext cx="4902152" cy="351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331325" y="35947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회원-탈퇴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-4369" l="0" r="0" t="4370"/>
          <a:stretch/>
        </p:blipFill>
        <p:spPr>
          <a:xfrm>
            <a:off x="0" y="1222195"/>
            <a:ext cx="5154652" cy="369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175" y="3954775"/>
            <a:ext cx="3629651" cy="4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158" y="786725"/>
            <a:ext cx="4547443" cy="399520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152400" y="12452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회원-정보 수정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75" y="627338"/>
            <a:ext cx="3690470" cy="431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025" y="2820475"/>
            <a:ext cx="3359926" cy="17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303700" y="20727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회원-내가 쓴 글 보기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50" y="924050"/>
            <a:ext cx="5087977" cy="358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/>
        </p:nvSpPr>
        <p:spPr>
          <a:xfrm>
            <a:off x="276150" y="4146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회원-내가 쓴 글에 달린 댓글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000" y="3186025"/>
            <a:ext cx="3716401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67250"/>
            <a:ext cx="4999203" cy="3527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377750" y="319350"/>
            <a:ext cx="67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회원-내가 쓴 글에 달린 댓글이 없을때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800"/>
            <a:ext cx="5551573" cy="39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450" y="2978400"/>
            <a:ext cx="3439550" cy="15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152400" y="10767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회원-게시판-운동친구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925" y="2276225"/>
            <a:ext cx="3719275" cy="25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60275"/>
            <a:ext cx="4770127" cy="427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950" y="2304650"/>
            <a:ext cx="3681449" cy="25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276150" y="699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게시판- 영화친구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22500"/>
            <a:ext cx="4877271" cy="436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887775" y="4424700"/>
            <a:ext cx="35391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00" y="813025"/>
            <a:ext cx="4318608" cy="411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408" y="2063500"/>
            <a:ext cx="4368191" cy="209568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59775" y="366525"/>
            <a:ext cx="67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비회원 -메인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152400" y="1247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게시판-게임친구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577" y="2290750"/>
            <a:ext cx="3700623" cy="257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7350"/>
            <a:ext cx="4816034" cy="431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024" y="1986400"/>
            <a:ext cx="3943901" cy="276810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331300" y="23537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게시판-음식친구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7975"/>
            <a:ext cx="4673226" cy="4185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/>
        </p:nvSpPr>
        <p:spPr>
          <a:xfrm>
            <a:off x="276150" y="11097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게시판-주식친구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951" y="2139075"/>
            <a:ext cx="3685248" cy="258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63575"/>
            <a:ext cx="4831413" cy="432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400" y="2342825"/>
            <a:ext cx="3612474" cy="25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/>
        </p:nvSpPr>
        <p:spPr>
          <a:xfrm>
            <a:off x="303725" y="1526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게시판-자유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05250"/>
            <a:ext cx="4784889" cy="428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248550" y="4008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회원-게시물 검색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5150"/>
            <a:ext cx="4307635" cy="385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470" y="4171083"/>
            <a:ext cx="4610096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/>
        </p:nvSpPr>
        <p:spPr>
          <a:xfrm>
            <a:off x="276150" y="3319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회원-글쓰기</a:t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00" y="1172025"/>
            <a:ext cx="4632923" cy="369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123" y="2571750"/>
            <a:ext cx="4040077" cy="211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5" y="1011440"/>
            <a:ext cx="4419602" cy="353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/>
        </p:nvSpPr>
        <p:spPr>
          <a:xfrm>
            <a:off x="220975" y="4560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회원-댓글 달기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2470300"/>
            <a:ext cx="4322372" cy="216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6222"/>
            <a:ext cx="5715799" cy="350662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 txBox="1"/>
          <p:nvPr/>
        </p:nvSpPr>
        <p:spPr>
          <a:xfrm>
            <a:off x="427825" y="45602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등록 성공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575" y="3848300"/>
            <a:ext cx="461001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00" y="955750"/>
            <a:ext cx="5268149" cy="323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225" y="3811825"/>
            <a:ext cx="4330126" cy="37591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358875" y="4866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수정 완료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/>
        </p:nvSpPr>
        <p:spPr>
          <a:xfrm>
            <a:off x="248575" y="2629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회원-공지사항</a:t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5550"/>
            <a:ext cx="4517998" cy="353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198" y="2467150"/>
            <a:ext cx="4168801" cy="222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4" y="651979"/>
            <a:ext cx="4875374" cy="449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725" y="1847625"/>
            <a:ext cx="3823625" cy="17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65225" y="13109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48550" y="1112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비회원- 게시판 접속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/>
        </p:nvSpPr>
        <p:spPr>
          <a:xfrm>
            <a:off x="317525" y="31812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관리자-메인페이지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3846"/>
            <a:ext cx="5042451" cy="309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450" y="3010864"/>
            <a:ext cx="3949149" cy="1359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441625" y="23537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관리자-공지사항</a:t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25" y="1118300"/>
            <a:ext cx="4376125" cy="342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518524"/>
            <a:ext cx="4376125" cy="17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345075" y="2629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관리자-공지 작성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1700"/>
            <a:ext cx="4881076" cy="381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850" y="2938125"/>
            <a:ext cx="3997701" cy="17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/>
        </p:nvSpPr>
        <p:spPr>
          <a:xfrm>
            <a:off x="289950" y="1526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관리자-회원 관리</a:t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4476400" cy="18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75" y="939675"/>
            <a:ext cx="4267200" cy="370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/>
        </p:nvSpPr>
        <p:spPr>
          <a:xfrm>
            <a:off x="220975" y="1802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관리자-등급관리</a:t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0" y="670150"/>
            <a:ext cx="4976773" cy="41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274" y="2910549"/>
            <a:ext cx="3921424" cy="15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/>
        </p:nvSpPr>
        <p:spPr>
          <a:xfrm>
            <a:off x="234775" y="18022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관리자-게시글 관리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50" y="1200675"/>
            <a:ext cx="4723598" cy="339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450" y="2938124"/>
            <a:ext cx="3991374" cy="1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/>
        </p:nvSpPr>
        <p:spPr>
          <a:xfrm>
            <a:off x="448525" y="519900"/>
            <a:ext cx="67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관리자-인기분석</a:t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5" y="1298500"/>
            <a:ext cx="4826748" cy="29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374" y="3522474"/>
            <a:ext cx="4051000" cy="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75"/>
            <a:ext cx="5126500" cy="421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300" y="2639200"/>
            <a:ext cx="3780001" cy="23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65850" y="19402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비회원-로그인 버튼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5234500" y="4212350"/>
            <a:ext cx="782100" cy="1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2625"/>
            <a:ext cx="5070700" cy="413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620" y="2447675"/>
            <a:ext cx="3978104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27825" y="18025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비회원-id/pw 찾기 누를시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900" y="2571750"/>
            <a:ext cx="3958774" cy="23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00250" y="238025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비회원-아이디 찾기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90625"/>
            <a:ext cx="4738254" cy="42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250" y="2635128"/>
            <a:ext cx="3421974" cy="199152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414025" y="2216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비회원-패스워드 찾기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4200"/>
            <a:ext cx="4898015" cy="42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0100"/>
            <a:ext cx="533511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276150" y="699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5조 소개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175" y="3319875"/>
            <a:ext cx="3683599" cy="17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1800"/>
            <a:ext cx="5487876" cy="427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69200" y="221600"/>
            <a:ext cx="7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서비스 소개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875" y="3314427"/>
            <a:ext cx="3549325" cy="16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